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</p:sldMasterIdLst>
  <p:notesMasterIdLst>
    <p:notesMasterId r:id="rId16"/>
  </p:notesMasterIdLst>
  <p:sldIdLst>
    <p:sldId id="292" r:id="rId5"/>
    <p:sldId id="1305" r:id="rId6"/>
    <p:sldId id="352" r:id="rId7"/>
    <p:sldId id="1300" r:id="rId8"/>
    <p:sldId id="1286" r:id="rId9"/>
    <p:sldId id="1287" r:id="rId10"/>
    <p:sldId id="1292" r:id="rId11"/>
    <p:sldId id="1293" r:id="rId12"/>
    <p:sldId id="1294" r:id="rId13"/>
    <p:sldId id="1295" r:id="rId14"/>
    <p:sldId id="1249" r:id="rId15"/>
  </p:sldIdLst>
  <p:sldSz cx="9144000" cy="5143500" type="screen16x9"/>
  <p:notesSz cx="6858000" cy="9144000"/>
  <p:custShowLst>
    <p:custShow name="Custom Show 1" id="0">
      <p:sldLst>
        <p:sld r:id="rId5"/>
        <p:sld r:id="rId7"/>
        <p:sld r:id="rId8"/>
        <p:sld r:id="rId9"/>
      </p:sldLst>
    </p:custShow>
  </p:custShow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12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876" userDrawn="1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="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264"/>
    <a:srgbClr val="841910"/>
    <a:srgbClr val="DFDDFB"/>
    <a:srgbClr val="213164"/>
    <a:srgbClr val="213163"/>
    <a:srgbClr val="E3E1FB"/>
    <a:srgbClr val="FFAB40"/>
    <a:srgbClr val="FFFFFF"/>
    <a:srgbClr val="0000FF"/>
    <a:srgbClr val="FFCD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2E80B8-7864-4241-A7C9-8A9407547964}" v="5" dt="2024-04-09T01:51:26.3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7" autoAdjust="0"/>
    <p:restoredTop sz="94660"/>
  </p:normalViewPr>
  <p:slideViewPr>
    <p:cSldViewPr snapToGrid="0">
      <p:cViewPr varScale="1">
        <p:scale>
          <a:sx n="97" d="100"/>
          <a:sy n="97" d="100"/>
        </p:scale>
        <p:origin x="1306" y="72"/>
      </p:cViewPr>
      <p:guideLst>
        <p:guide orient="horz" pos="612"/>
        <p:guide pos="144"/>
        <p:guide orient="horz" pos="8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22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2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20" Type="http://customschemas.google.com/relationships/presentationmetadata" Target="metadata"/><Relationship Id="rId22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22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E7D7BE-B1CD-41F1-9DDE-F3BBBC55BBFD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60E8EA-4C38-4480-80FB-2EE5BA6984B3}" type="pres">
      <dgm:prSet presAssocID="{9CE7D7BE-B1CD-41F1-9DDE-F3BBBC55BBFD}" presName="Name0" presStyleCnt="0">
        <dgm:presLayoutVars>
          <dgm:chMax val="11"/>
          <dgm:chPref val="11"/>
          <dgm:dir/>
          <dgm:resizeHandles/>
        </dgm:presLayoutVars>
      </dgm:prSet>
      <dgm:spPr/>
    </dgm:pt>
  </dgm:ptLst>
  <dgm:cxnLst>
    <dgm:cxn modelId="{C84E9C6A-95CD-430E-B250-50748F350F7D}" type="presOf" srcId="{9CE7D7BE-B1CD-41F1-9DDE-F3BBBC55BBFD}" destId="{2660E8EA-4C38-4480-80FB-2EE5BA6984B3}" srcOrd="0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3475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116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4961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71224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4673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pc="-5">
                <a:solidFill>
                  <a:srgbClr val="223366"/>
                </a:solidFill>
              </a:rPr>
              <a:t>Thank You !!</a:t>
            </a:r>
            <a:endParaRPr lang="en-US" sz="1100" b="1" spc="-5">
              <a:solidFill>
                <a:srgbClr val="22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307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B20AF-DAB3-AF56-0E9E-AF09366E1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94062-A8DA-FF94-75FB-627CFD210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C2465-8FB6-450F-4CAF-67F82FD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275EE38-1560-4543-B65C-40BD61BB92F2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C3B52-DF7D-6850-E242-C3F4757D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730AA-ACFB-BBDD-7AA3-8CDEE55C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533B4F-60C7-445E-9813-BC2C392C2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61DA6-D9C3-4FDE-8A87-022315D71125}" type="datetime1">
              <a:rPr lang="en-US" smtClean="0"/>
              <a:t>4/9/2024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6418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759FAC2-2004-4EAC-FA79-8395FA9E5834}"/>
              </a:ext>
            </a:extLst>
          </p:cNvPr>
          <p:cNvSpPr/>
          <p:nvPr userDrawn="1"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CE849A3B-BCF0-B774-F89E-81965C71F93E}"/>
              </a:ext>
            </a:extLst>
          </p:cNvPr>
          <p:cNvPicPr preferRelativeResize="0"/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7799751" y="88917"/>
            <a:ext cx="1233874" cy="412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DA41203-56BE-577E-A8C1-98B09B515AAC}"/>
              </a:ext>
            </a:extLst>
          </p:cNvPr>
          <p:cNvSpPr/>
          <p:nvPr userDrawn="1"/>
        </p:nvSpPr>
        <p:spPr>
          <a:xfrm>
            <a:off x="7594600" y="82567"/>
            <a:ext cx="165100" cy="412476"/>
          </a:xfrm>
          <a:prstGeom prst="rect">
            <a:avLst/>
          </a:prstGeom>
          <a:solidFill>
            <a:srgbClr val="8419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3AE749-D756-44D4-7512-5A64C3448524}"/>
              </a:ext>
            </a:extLst>
          </p:cNvPr>
          <p:cNvSpPr/>
          <p:nvPr userDrawn="1"/>
        </p:nvSpPr>
        <p:spPr>
          <a:xfrm>
            <a:off x="7440249" y="82567"/>
            <a:ext cx="103551" cy="412476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C47A97-ED2C-01CD-35B7-62DB0980AD76}"/>
              </a:ext>
            </a:extLst>
          </p:cNvPr>
          <p:cNvSpPr/>
          <p:nvPr userDrawn="1"/>
        </p:nvSpPr>
        <p:spPr>
          <a:xfrm>
            <a:off x="0" y="5086350"/>
            <a:ext cx="9144000" cy="69850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5834B6-17D2-3D0A-58FC-6B1CA1321EBB}"/>
              </a:ext>
            </a:extLst>
          </p:cNvPr>
          <p:cNvSpPr/>
          <p:nvPr userDrawn="1"/>
        </p:nvSpPr>
        <p:spPr>
          <a:xfrm>
            <a:off x="0" y="88917"/>
            <a:ext cx="7283428" cy="406126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63F94C-8FC4-4D17-213C-5A08DC1A14F1}"/>
              </a:ext>
            </a:extLst>
          </p:cNvPr>
          <p:cNvSpPr txBox="1"/>
          <p:nvPr userDrawn="1"/>
        </p:nvSpPr>
        <p:spPr>
          <a:xfrm>
            <a:off x="92480" y="105826"/>
            <a:ext cx="3953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Next Gen Employability Program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54" r:id="rId2"/>
    <p:sldLayoutId id="2147483668" r:id="rId3"/>
    <p:sldLayoutId id="2147483669" r:id="rId4"/>
    <p:sldLayoutId id="2147483670" r:id="rId5"/>
    <p:sldLayoutId id="2147483656" r:id="rId6"/>
    <p:sldLayoutId id="2147483657" r:id="rId7"/>
    <p:sldLayoutId id="2147483659" r:id="rId8"/>
    <p:sldLayoutId id="2147483674" r:id="rId9"/>
    <p:sldLayoutId id="2147483687" r:id="rId10"/>
    <p:sldLayoutId id="214748370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236A7EE-63C5-F101-791D-20DB74487B5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FD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Picture 26" descr="A white circle in the sky&#10;&#10;Description automatically generated">
            <a:extLst>
              <a:ext uri="{FF2B5EF4-FFF2-40B4-BE49-F238E27FC236}">
                <a16:creationId xmlns:a16="http://schemas.microsoft.com/office/drawing/2014/main" id="{1D208048-E027-53B8-75D2-1A56790EAE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t="5928" r="746" b="10206"/>
          <a:stretch/>
        </p:blipFill>
        <p:spPr>
          <a:xfrm>
            <a:off x="13063" y="-1"/>
            <a:ext cx="9130937" cy="5143501"/>
          </a:xfrm>
          <a:prstGeom prst="rect">
            <a:avLst/>
          </a:prstGeom>
          <a:effectLst/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3D60DAB-D335-1BD9-E58E-A9668EF00ACF}"/>
              </a:ext>
            </a:extLst>
          </p:cNvPr>
          <p:cNvSpPr/>
          <p:nvPr/>
        </p:nvSpPr>
        <p:spPr>
          <a:xfrm>
            <a:off x="1865074" y="730897"/>
            <a:ext cx="6301139" cy="3966472"/>
          </a:xfrm>
          <a:prstGeom prst="rect">
            <a:avLst/>
          </a:prstGeom>
          <a:solidFill>
            <a:srgbClr val="213163"/>
          </a:solidFill>
          <a:ln>
            <a:solidFill>
              <a:srgbClr val="21316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F58464-A114-244B-EF0C-6FE8EEDA9F75}"/>
              </a:ext>
            </a:extLst>
          </p:cNvPr>
          <p:cNvSpPr/>
          <p:nvPr/>
        </p:nvSpPr>
        <p:spPr>
          <a:xfrm>
            <a:off x="988684" y="1023080"/>
            <a:ext cx="6985193" cy="34514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4CF228-26B3-09C5-44DF-CA8F345519C2}"/>
              </a:ext>
            </a:extLst>
          </p:cNvPr>
          <p:cNvSpPr/>
          <p:nvPr/>
        </p:nvSpPr>
        <p:spPr>
          <a:xfrm>
            <a:off x="2490558" y="2787442"/>
            <a:ext cx="50564" cy="446915"/>
          </a:xfrm>
          <a:prstGeom prst="rect">
            <a:avLst/>
          </a:prstGeom>
          <a:solidFill>
            <a:srgbClr val="FFE600"/>
          </a:solidFill>
          <a:ln>
            <a:solidFill>
              <a:srgbClr val="FFE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520DAD-F8CC-E505-163A-1A40C1FCC226}"/>
              </a:ext>
            </a:extLst>
          </p:cNvPr>
          <p:cNvSpPr txBox="1"/>
          <p:nvPr/>
        </p:nvSpPr>
        <p:spPr>
          <a:xfrm>
            <a:off x="2029564" y="2248174"/>
            <a:ext cx="5025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161D23"/>
                </a:solidFill>
              </a:rPr>
              <a:t>NEXT GEN EMPLOYABILITY PROGRAM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54292D-CF71-BD6B-6494-F0C14CB8262D}"/>
              </a:ext>
            </a:extLst>
          </p:cNvPr>
          <p:cNvSpPr txBox="1"/>
          <p:nvPr/>
        </p:nvSpPr>
        <p:spPr>
          <a:xfrm>
            <a:off x="2541122" y="2795733"/>
            <a:ext cx="4019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161D23"/>
                </a:solidFill>
              </a:rPr>
              <a:t>Creating a future-ready workforce</a:t>
            </a:r>
          </a:p>
        </p:txBody>
      </p:sp>
      <p:sp>
        <p:nvSpPr>
          <p:cNvPr id="13" name="Google Shape;70;p13">
            <a:extLst>
              <a:ext uri="{FF2B5EF4-FFF2-40B4-BE49-F238E27FC236}">
                <a16:creationId xmlns:a16="http://schemas.microsoft.com/office/drawing/2014/main" id="{8C1DD971-C5B3-56AD-1BE7-5C0CC8C3C639}"/>
              </a:ext>
            </a:extLst>
          </p:cNvPr>
          <p:cNvSpPr txBox="1"/>
          <p:nvPr/>
        </p:nvSpPr>
        <p:spPr>
          <a:xfrm>
            <a:off x="1003625" y="364253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Team Members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DEA4E5-E1F9-7C2B-5D82-B9EBDB357F79}"/>
              </a:ext>
            </a:extLst>
          </p:cNvPr>
          <p:cNvSpPr txBox="1"/>
          <p:nvPr/>
        </p:nvSpPr>
        <p:spPr>
          <a:xfrm>
            <a:off x="1095094" y="3956068"/>
            <a:ext cx="2712277" cy="1041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Name :</a:t>
            </a:r>
            <a:r>
              <a:rPr lang="en-US" sz="1100" dirty="0">
                <a:solidFill>
                  <a:schemeClr val="tx1"/>
                </a:solidFill>
              </a:rPr>
              <a:t>NITHISH A</a:t>
            </a: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ID </a:t>
            </a:r>
            <a:r>
              <a:rPr lang="en-US" sz="11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:au622021104075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441A6D-4B56-CED3-7C3C-EF8BA7462425}"/>
              </a:ext>
            </a:extLst>
          </p:cNvPr>
          <p:cNvCxnSpPr>
            <a:cxnSpLocks/>
          </p:cNvCxnSpPr>
          <p:nvPr/>
        </p:nvCxnSpPr>
        <p:spPr>
          <a:xfrm>
            <a:off x="1100213" y="3919492"/>
            <a:ext cx="1986613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70;p13">
            <a:extLst>
              <a:ext uri="{FF2B5EF4-FFF2-40B4-BE49-F238E27FC236}">
                <a16:creationId xmlns:a16="http://schemas.microsoft.com/office/drawing/2014/main" id="{CCC1DF48-ED01-057A-9A4F-593C2283B3BB}"/>
              </a:ext>
            </a:extLst>
          </p:cNvPr>
          <p:cNvSpPr txBox="1"/>
          <p:nvPr/>
        </p:nvSpPr>
        <p:spPr>
          <a:xfrm>
            <a:off x="5596477" y="362729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College Name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4AF06F-32E4-745B-8ACE-60EC11F28AB5}"/>
              </a:ext>
            </a:extLst>
          </p:cNvPr>
          <p:cNvCxnSpPr>
            <a:cxnSpLocks/>
          </p:cNvCxnSpPr>
          <p:nvPr/>
        </p:nvCxnSpPr>
        <p:spPr>
          <a:xfrm>
            <a:off x="5693065" y="3919492"/>
            <a:ext cx="1360332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20BD188-F1AC-8947-CAF9-F4BF1056D5B6}"/>
              </a:ext>
            </a:extLst>
          </p:cNvPr>
          <p:cNvSpPr txBox="1"/>
          <p:nvPr/>
        </p:nvSpPr>
        <p:spPr>
          <a:xfrm>
            <a:off x="5693356" y="3956068"/>
            <a:ext cx="2095554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Paavai college of engineering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dirty="0" err="1">
                <a:solidFill>
                  <a:schemeClr val="tx1"/>
                </a:solidFill>
              </a:rPr>
              <a:t>namakkal</a:t>
            </a: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466F5C-A7B7-4728-9A5F-F0612A432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4750" y="1249149"/>
            <a:ext cx="1146742" cy="6662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A logo with people and map&#10;&#10;Description automatically generated">
            <a:extLst>
              <a:ext uri="{FF2B5EF4-FFF2-40B4-BE49-F238E27FC236}">
                <a16:creationId xmlns:a16="http://schemas.microsoft.com/office/drawing/2014/main" id="{BFFC49F7-E3C1-4C7B-B678-EA69593CA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89" y="1211666"/>
            <a:ext cx="668564" cy="66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8EBC10E-EEF7-B81B-B43B-76C703754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667" y="1286631"/>
            <a:ext cx="1587347" cy="5162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0"/>
    </mc:Choice>
    <mc:Fallback xmlns="">
      <p:transition spd="slow" advTm="359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AD8D6-8C5D-C4E6-9FAF-14FAFF2C6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43466"/>
            <a:ext cx="7886430" cy="624183"/>
          </a:xfrm>
        </p:spPr>
        <p:txBody>
          <a:bodyPr/>
          <a:lstStyle/>
          <a:p>
            <a:pPr algn="ctr"/>
            <a:r>
              <a:rPr lang="en-US" b="1" dirty="0" err="1"/>
              <a:t>regestration</a:t>
            </a:r>
            <a:r>
              <a:rPr lang="en-US" b="1" dirty="0"/>
              <a:t>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81A657-705D-F9C2-1466-7D1828814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062"/>
            <a:ext cx="9144000" cy="393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50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4528" y="2334505"/>
            <a:ext cx="2149019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spc="-5">
                <a:solidFill>
                  <a:srgbClr val="223366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87024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and white rectangle with a white border&#10;&#10;Description automatically generated">
            <a:extLst>
              <a:ext uri="{FF2B5EF4-FFF2-40B4-BE49-F238E27FC236}">
                <a16:creationId xmlns:a16="http://schemas.microsoft.com/office/drawing/2014/main" id="{1DDD1C7A-587D-4E91-1F48-EF709EC74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6C9006-A794-E787-C5A5-C495983DDB30}"/>
              </a:ext>
            </a:extLst>
          </p:cNvPr>
          <p:cNvSpPr txBox="1"/>
          <p:nvPr/>
        </p:nvSpPr>
        <p:spPr>
          <a:xfrm>
            <a:off x="2422762" y="970065"/>
            <a:ext cx="4283236" cy="433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930"/>
              </a:lnSpc>
              <a:spcBef>
                <a:spcPct val="0"/>
              </a:spcBef>
            </a:pPr>
            <a:r>
              <a:rPr lang="en-US" sz="2000" b="1">
                <a:solidFill>
                  <a:srgbClr val="213164"/>
                </a:solidFill>
                <a:latin typeface="Arial"/>
                <a:cs typeface="Arial"/>
              </a:rPr>
              <a:t>CAPSTONE PROJECT SHOWCASE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DB24E31-75E2-D2BE-DEE1-91ADB5001A8F}"/>
              </a:ext>
            </a:extLst>
          </p:cNvPr>
          <p:cNvSpPr/>
          <p:nvPr/>
        </p:nvSpPr>
        <p:spPr>
          <a:xfrm>
            <a:off x="956310" y="3037840"/>
            <a:ext cx="7227570" cy="530626"/>
          </a:xfrm>
          <a:prstGeom prst="roundRect">
            <a:avLst/>
          </a:prstGeom>
          <a:solidFill>
            <a:srgbClr val="DFDDFB"/>
          </a:solidFill>
          <a:ln>
            <a:solidFill>
              <a:srgbClr val="DFDD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5EA4B0C5-E33A-D592-C106-2AB96DBFDD04}"/>
              </a:ext>
            </a:extLst>
          </p:cNvPr>
          <p:cNvSpPr txBox="1"/>
          <p:nvPr/>
        </p:nvSpPr>
        <p:spPr>
          <a:xfrm>
            <a:off x="1571630" y="3183633"/>
            <a:ext cx="5839143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 dirty="0">
                <a:latin typeface="+mj-lt"/>
              </a:rPr>
              <a:t>Building Bus Reservation System using Python and Django</a:t>
            </a:r>
            <a:endParaRPr lang="en-US" sz="1600" dirty="0">
              <a:latin typeface="+mj-lt"/>
              <a:cs typeface="Poppins"/>
            </a:endParaRP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318A4EF8-FF85-6356-89E9-7A3A656EBA3B}"/>
              </a:ext>
            </a:extLst>
          </p:cNvPr>
          <p:cNvSpPr txBox="1"/>
          <p:nvPr/>
        </p:nvSpPr>
        <p:spPr>
          <a:xfrm>
            <a:off x="3872230" y="2704572"/>
            <a:ext cx="1399540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>
                <a:solidFill>
                  <a:schemeClr val="bg1"/>
                </a:solidFill>
                <a:latin typeface="+mj-lt"/>
              </a:rPr>
              <a:t>Project Title</a:t>
            </a:r>
            <a:endParaRPr lang="en-US" sz="1600" b="1">
              <a:solidFill>
                <a:schemeClr val="bg1"/>
              </a:solidFill>
              <a:latin typeface="+mj-lt"/>
              <a:cs typeface="Poppins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1A6C2021-F9AE-B643-BC8F-4F6AB30CABCF}"/>
              </a:ext>
            </a:extLst>
          </p:cNvPr>
          <p:cNvSpPr txBox="1"/>
          <p:nvPr/>
        </p:nvSpPr>
        <p:spPr>
          <a:xfrm>
            <a:off x="1276813" y="4029973"/>
            <a:ext cx="6590375" cy="512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>
                <a:solidFill>
                  <a:schemeClr val="bg1"/>
                </a:solidFill>
                <a:latin typeface="+mj-lt"/>
              </a:rPr>
              <a:t>Abstract | Problem Statement | Project Overview |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 Proposed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Solution 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|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Technology Used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 | Modelling &amp; Results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| Conclusion </a:t>
            </a:r>
            <a:endParaRPr lang="en-US" sz="1600">
              <a:solidFill>
                <a:schemeClr val="bg1"/>
              </a:solidFill>
              <a:latin typeface="+mj-lt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427485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Abstract</a:t>
            </a:r>
            <a:endParaRPr lang="en-IN" sz="160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138CBA-7C0B-348B-874D-0DBE98733F33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:a16="http://schemas.microsoft.com/office/drawing/2014/main" id="{A6F8FB9D-26BD-FFD4-0D44-2DE325084D08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31E688-8BD0-DCEE-2A1E-69DCC22A7453}"/>
              </a:ext>
            </a:extLst>
          </p:cNvPr>
          <p:cNvSpPr txBox="1"/>
          <p:nvPr/>
        </p:nvSpPr>
        <p:spPr>
          <a:xfrm>
            <a:off x="1158047" y="1173182"/>
            <a:ext cx="574724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Project Setup -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Start by setting up a new Django project. Make sure you have Python and Django installed on your system.</a:t>
            </a:r>
          </a:p>
          <a:p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Database Design</a:t>
            </a:r>
            <a:r>
              <a:rPr lang="en-IN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Design the database schema for your bus reservation system. You'll need tables/entities for buses, routes, schedules, reservations, users, etc. Utilize Django's built-in ORM (Object-Relational Mapping) to define your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Bus Management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Create views and forms to allow administrators to manage buses, routes, schedules, etc. This includes adding, editing, and deleting bus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Reservation System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Implement functionality for users to search for available buses based on their preferred route and date. Allow users to reserve seats on a selected bus.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2168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Problem Statement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38979D7-DAF1-B9D0-4B15-5F44295BF71F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771E5D94-0B0E-9E10-390E-F025663AAA0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CA9EA-23F1-8D04-023F-3BB4E24C2976}"/>
              </a:ext>
            </a:extLst>
          </p:cNvPr>
          <p:cNvSpPr txBox="1"/>
          <p:nvPr/>
        </p:nvSpPr>
        <p:spPr>
          <a:xfrm>
            <a:off x="1383425" y="1173182"/>
            <a:ext cx="457988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 Authentication: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Users should be able to register for an account and log in securely.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Only logged-in users should be able to make reservations.</a:t>
            </a:r>
          </a:p>
          <a:p>
            <a:pPr marL="742950" lvl="1" indent="-285750" algn="l">
              <a:buFont typeface="+mj-lt"/>
              <a:buAutoNum type="arabicPeriod"/>
            </a:pPr>
            <a:endParaRPr lang="en-US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Seat Selection: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Users should be able to view available seats for a particular bus route.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Seats should be displayed in a visually understandable layout, allowing users to select seats easily.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Once a seat is selected, it should be marked as unavailable for other users.</a:t>
            </a:r>
          </a:p>
          <a:p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5688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Technology Used</a:t>
            </a:r>
            <a:endParaRPr lang="en-IN" sz="1600"/>
          </a:p>
        </p:txBody>
      </p:sp>
      <p:sp>
        <p:nvSpPr>
          <p:cNvPr id="2" name="Google Shape;62;g5fab984687_2_0">
            <a:extLst>
              <a:ext uri="{FF2B5EF4-FFF2-40B4-BE49-F238E27FC236}">
                <a16:creationId xmlns:a16="http://schemas.microsoft.com/office/drawing/2014/main" id="{07E1EAD1-F835-6956-77CD-17363121C17E}"/>
              </a:ext>
            </a:extLst>
          </p:cNvPr>
          <p:cNvSpPr txBox="1">
            <a:spLocks/>
          </p:cNvSpPr>
          <p:nvPr/>
        </p:nvSpPr>
        <p:spPr>
          <a:xfrm>
            <a:off x="128063" y="1059160"/>
            <a:ext cx="5314387" cy="37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907D582-D8F7-CF69-ABAE-503F64E8F1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2671124"/>
              </p:ext>
            </p:extLst>
          </p:nvPr>
        </p:nvGraphicFramePr>
        <p:xfrm>
          <a:off x="-84668" y="615950"/>
          <a:ext cx="895160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DF48260F-742B-E32A-02FE-B142578BC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171" y="1723257"/>
            <a:ext cx="2956469" cy="25730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89073F-18B7-3DD8-48EB-55DA0C87BA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4380" y="1712692"/>
            <a:ext cx="4165599" cy="20909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2B04F6-FDE4-25BD-3C19-D5DC09B99F1A}"/>
              </a:ext>
            </a:extLst>
          </p:cNvPr>
          <p:cNvSpPr txBox="1"/>
          <p:nvPr/>
        </p:nvSpPr>
        <p:spPr>
          <a:xfrm>
            <a:off x="1000361" y="1361511"/>
            <a:ext cx="3318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Front-end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E6A23E-BD78-D77E-AD81-17D853BDDC74}"/>
              </a:ext>
            </a:extLst>
          </p:cNvPr>
          <p:cNvSpPr txBox="1"/>
          <p:nvPr/>
        </p:nvSpPr>
        <p:spPr>
          <a:xfrm>
            <a:off x="4865736" y="1287522"/>
            <a:ext cx="358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Back-end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02A8F1A-67E8-0BA1-6B45-F06336896982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61;g5fab984687_2_0">
            <a:extLst>
              <a:ext uri="{FF2B5EF4-FFF2-40B4-BE49-F238E27FC236}">
                <a16:creationId xmlns:a16="http://schemas.microsoft.com/office/drawing/2014/main" id="{3447FF72-B82E-F4FB-B8A0-D3532FD4F749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</p:spTree>
    <p:extLst>
      <p:ext uri="{BB962C8B-B14F-4D97-AF65-F5344CB8AC3E}">
        <p14:creationId xmlns:p14="http://schemas.microsoft.com/office/powerpoint/2010/main" val="1083245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600" b="1" dirty="0">
                <a:solidFill>
                  <a:srgbClr val="213163"/>
                </a:solidFill>
              </a:rPr>
              <a:t>A</a:t>
            </a:r>
            <a:r>
              <a:rPr lang="en-IN" sz="1600" b="1" dirty="0" err="1">
                <a:solidFill>
                  <a:srgbClr val="213163"/>
                </a:solidFill>
              </a:rPr>
              <a:t>dmin</a:t>
            </a:r>
            <a:r>
              <a:rPr lang="en-IN" sz="1600" b="1" dirty="0">
                <a:solidFill>
                  <a:srgbClr val="213163"/>
                </a:solidFill>
              </a:rPr>
              <a:t> page</a:t>
            </a:r>
            <a:endParaRPr lang="en-IN" sz="1600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7916C04-0C07-63EC-B0DB-AEEB706ED276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61;g5fab984687_2_0">
            <a:extLst>
              <a:ext uri="{FF2B5EF4-FFF2-40B4-BE49-F238E27FC236}">
                <a16:creationId xmlns:a16="http://schemas.microsoft.com/office/drawing/2014/main" id="{D2FA24E3-5201-10AD-6410-56F7C8331C21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1C4356-1D5C-2790-C21A-C32381836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4530"/>
            <a:ext cx="9144000" cy="396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725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B7586-5B6F-C8C7-E175-4BE77E849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50" y="613142"/>
            <a:ext cx="8832300" cy="451933"/>
          </a:xfrm>
        </p:spPr>
        <p:txBody>
          <a:bodyPr/>
          <a:lstStyle/>
          <a:p>
            <a:pPr algn="ctr"/>
            <a:r>
              <a:rPr lang="en-US"/>
              <a:t>Homepage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94FBF9-636B-1E68-241E-ECCF1475C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389600"/>
            <a:ext cx="8696833" cy="317940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93B9F7-74A0-F6B9-84A1-1A3CD35E4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7234"/>
            <a:ext cx="9144000" cy="401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75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AF59C-CA47-321D-4366-F7B3EDADF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01132"/>
            <a:ext cx="7886430" cy="666517"/>
          </a:xfrm>
        </p:spPr>
        <p:txBody>
          <a:bodyPr/>
          <a:lstStyle/>
          <a:p>
            <a:pPr algn="ctr"/>
            <a:r>
              <a:rPr lang="en-US" b="1" dirty="0"/>
              <a:t>Bus booking-Page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83ADC1-7FFB-D9B2-09B7-BC11F4EF4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92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B10D8-E098-FF8E-C5FA-FA849200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35000"/>
            <a:ext cx="7886430" cy="632649"/>
          </a:xfrm>
        </p:spPr>
        <p:txBody>
          <a:bodyPr/>
          <a:lstStyle/>
          <a:p>
            <a:pPr algn="ctr"/>
            <a:r>
              <a:rPr lang="en-US" b="1" dirty="0"/>
              <a:t>Find 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E29937-351D-9F8B-F104-A7AB96E4E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7648"/>
            <a:ext cx="9144000" cy="387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1504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6559A34-456E-49A1-8157-9E3D18BFAD36}">
  <ds:schemaRefs>
    <ds:schemaRef ds:uri="9162bd5b-4ed9-4da3-b376-05204580ba3f"/>
    <ds:schemaRef ds:uri="c0fa2617-96bd-425d-8578-e93563fe37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</TotalTime>
  <Words>297</Words>
  <Application>Microsoft Office PowerPoint</Application>
  <PresentationFormat>On-screen Show (16:9)</PresentationFormat>
  <Paragraphs>50</Paragraphs>
  <Slides>11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  <vt:variant>
        <vt:lpstr>Custom Shows</vt:lpstr>
      </vt:variant>
      <vt:variant>
        <vt:i4>1</vt:i4>
      </vt:variant>
    </vt:vector>
  </HeadingPairs>
  <TitlesOfParts>
    <vt:vector size="18" baseType="lpstr">
      <vt:lpstr>Arial</vt:lpstr>
      <vt:lpstr>Arial MT</vt:lpstr>
      <vt:lpstr>Calibri</vt:lpstr>
      <vt:lpstr>Söhne</vt:lpstr>
      <vt:lpstr>Times New Roman</vt:lpstr>
      <vt:lpstr>Simple Light</vt:lpstr>
      <vt:lpstr>PowerPoint Presentation</vt:lpstr>
      <vt:lpstr>PowerPoint Presentation</vt:lpstr>
      <vt:lpstr>Abstract</vt:lpstr>
      <vt:lpstr>Problem Statement</vt:lpstr>
      <vt:lpstr>Technology Used</vt:lpstr>
      <vt:lpstr>Admin page</vt:lpstr>
      <vt:lpstr>Homepage</vt:lpstr>
      <vt:lpstr>Bus booking-Page</vt:lpstr>
      <vt:lpstr>Find -Page</vt:lpstr>
      <vt:lpstr>regestration-Page</vt:lpstr>
      <vt:lpstr>Thank You!</vt:lpstr>
      <vt:lpstr>Custom Show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Dhanush G</cp:lastModifiedBy>
  <cp:revision>10</cp:revision>
  <dcterms:modified xsi:type="dcterms:W3CDTF">2024-04-09T09:30:48Z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